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74" r:id="rId2"/>
    <p:sldId id="256" r:id="rId3"/>
    <p:sldId id="262" r:id="rId4"/>
    <p:sldId id="263" r:id="rId5"/>
    <p:sldId id="265" r:id="rId6"/>
    <p:sldId id="264" r:id="rId7"/>
    <p:sldId id="266" r:id="rId8"/>
    <p:sldId id="267" r:id="rId9"/>
    <p:sldId id="269" r:id="rId10"/>
    <p:sldId id="270" r:id="rId11"/>
    <p:sldId id="271" r:id="rId12"/>
    <p:sldId id="272" r:id="rId13"/>
    <p:sldId id="273" r:id="rId14"/>
    <p:sldId id="257" r:id="rId15"/>
    <p:sldId id="258" r:id="rId16"/>
    <p:sldId id="259" r:id="rId1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4" d="100"/>
          <a:sy n="144" d="100"/>
        </p:scale>
        <p:origin x="-68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8614A-6551-48BD-B45E-CD04A8CCC6E2}" type="datetimeFigureOut">
              <a:rPr lang="zh-CN" altLang="en-US" smtClean="0"/>
              <a:t>2016-9-12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47AEC-8BAD-4887-91B7-544AA0D515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867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胡振为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7AEC-8BAD-4887-91B7-544AA0D5155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384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许雪欣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7AEC-8BAD-4887-91B7-544AA0D5155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915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王远濛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7AEC-8BAD-4887-91B7-544AA0D5155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221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郭恩瑜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7AEC-8BAD-4887-91B7-544AA0D5155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444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李云博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7AEC-8BAD-4887-91B7-544AA0D5155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069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余未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7AEC-8BAD-4887-91B7-544AA0D5155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771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廖国洋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7AEC-8BAD-4887-91B7-544AA0D5155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259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刘琦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7AEC-8BAD-4887-91B7-544AA0D5155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979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谢可欣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7AEC-8BAD-4887-91B7-544AA0D5155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431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王嘉梁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7AEC-8BAD-4887-91B7-544AA0D5155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039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7AEC-8BAD-4887-91B7-544AA0D5155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880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段玎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7AEC-8BAD-4887-91B7-544AA0D5155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659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梁秋实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7AEC-8BAD-4887-91B7-544AA0D5155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71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余泓谕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7AEC-8BAD-4887-91B7-544AA0D5155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667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叶罗希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7AEC-8BAD-4887-91B7-544AA0D5155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251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梁瀚之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47AEC-8BAD-4887-91B7-544AA0D5155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390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2397515"/>
            <a:ext cx="7772400" cy="135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257301"/>
            <a:ext cx="7772400" cy="1153715"/>
          </a:xfrm>
        </p:spPr>
        <p:txBody>
          <a:bodyPr anchor="b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411015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E8E5-57AB-45B5-ACCC-A94AB71B33B3}" type="datetimeFigureOut">
              <a:rPr lang="zh-CN" altLang="en-US" smtClean="0"/>
              <a:t>2016-9-12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332C-C231-48EF-B028-2E55C7AF3C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E8E5-57AB-45B5-ACCC-A94AB71B33B3}" type="datetimeFigureOut">
              <a:rPr lang="zh-CN" altLang="en-US" smtClean="0"/>
              <a:t>2016-9-12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332C-C231-48EF-B028-2E55C7AF3C4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7200" y="1058052"/>
            <a:ext cx="8229600" cy="135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05978"/>
            <a:ext cx="1471594" cy="4508912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8"/>
            <a:ext cx="6686568" cy="4508912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E8E5-57AB-45B5-ACCC-A94AB71B33B3}" type="datetimeFigureOut">
              <a:rPr lang="zh-CN" altLang="en-US" smtClean="0"/>
              <a:t>2016-9-12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332C-C231-48EF-B028-2E55C7AF3C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1058052"/>
            <a:ext cx="8229600" cy="135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3152" y="4800600"/>
            <a:ext cx="3200400" cy="212850"/>
          </a:xfrm>
        </p:spPr>
        <p:txBody>
          <a:bodyPr/>
          <a:lstStyle/>
          <a:p>
            <a:fld id="{3A1EE8E5-57AB-45B5-ACCC-A94AB71B33B3}" type="datetimeFigureOut">
              <a:rPr lang="zh-CN" altLang="en-US" smtClean="0"/>
              <a:t>2016-9-12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952" y="4800600"/>
            <a:ext cx="3733800" cy="2128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332C-C231-48EF-B028-2E55C7AF3C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2357436"/>
            <a:ext cx="7772400" cy="135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2357437"/>
            <a:ext cx="7772400" cy="1021556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232296"/>
            <a:ext cx="7772400" cy="1125140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E8E5-57AB-45B5-ACCC-A94AB71B33B3}" type="datetimeFigureOut">
              <a:rPr lang="zh-CN" altLang="en-US" smtClean="0"/>
              <a:t>2016-9-12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332C-C231-48EF-B028-2E55C7AF3C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200" y="1058052"/>
            <a:ext cx="8229600" cy="135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E8E5-57AB-45B5-ACCC-A94AB71B33B3}" type="datetimeFigureOut">
              <a:rPr lang="zh-CN" altLang="en-US" smtClean="0"/>
              <a:t>2016-9-12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332C-C231-48EF-B028-2E55C7AF3C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7200" y="1058052"/>
            <a:ext cx="8229600" cy="135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E8E5-57AB-45B5-ACCC-A94AB71B33B3}" type="datetimeFigureOut">
              <a:rPr lang="zh-CN" altLang="en-US" smtClean="0"/>
              <a:t>2016-9-12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332C-C231-48EF-B028-2E55C7AF3C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7200" y="1058052"/>
            <a:ext cx="8229600" cy="135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E8E5-57AB-45B5-ACCC-A94AB71B33B3}" type="datetimeFigureOut">
              <a:rPr lang="zh-CN" altLang="en-US" smtClean="0"/>
              <a:t>2016-9-12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332C-C231-48EF-B028-2E55C7AF3C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E8E5-57AB-45B5-ACCC-A94AB71B33B3}" type="datetimeFigureOut">
              <a:rPr lang="zh-CN" altLang="en-US" smtClean="0"/>
              <a:t>2016-9-12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332C-C231-48EF-B028-2E55C7AF3C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86050" y="790160"/>
            <a:ext cx="5904000" cy="135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171450"/>
            <a:ext cx="5900752" cy="632210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857238"/>
            <a:ext cx="5900750" cy="38576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857238"/>
            <a:ext cx="2257408" cy="3857652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E8E5-57AB-45B5-ACCC-A94AB71B33B3}" type="datetimeFigureOut">
              <a:rPr lang="zh-CN" altLang="en-US" smtClean="0"/>
              <a:t>2016-9-12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332C-C231-48EF-B028-2E55C7AF3C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6400800" cy="514350"/>
          </a:xfrm>
        </p:spPr>
        <p:txBody>
          <a:bodyPr anchor="ctr"/>
          <a:lstStyle>
            <a:lvl1pPr algn="l">
              <a:defRPr sz="2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857250"/>
            <a:ext cx="7223248" cy="2985129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4057650"/>
            <a:ext cx="5657888" cy="603647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E8E5-57AB-45B5-ACCC-A94AB71B33B3}" type="datetimeFigureOut">
              <a:rPr lang="zh-CN" altLang="en-US" smtClean="0"/>
              <a:t>2016-9-12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332C-C231-48EF-B028-2E55C7AF3C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008500"/>
            <a:ext cx="9144000" cy="135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51474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4800600"/>
            <a:ext cx="3200400" cy="212850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3A1EE8E5-57AB-45B5-ACCC-A94AB71B33B3}" type="datetimeFigureOut">
              <a:rPr lang="zh-CN" altLang="en-US" smtClean="0"/>
              <a:t>2016-9-12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4800600"/>
            <a:ext cx="3733800" cy="212850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4800600"/>
            <a:ext cx="914400" cy="212598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2DA3332C-C231-48EF-B028-2E55C7AF3C4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81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ß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Þ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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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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C:\Users\USER\Documents\Tencent Files\380760313\FileRecv\MobileFile\IMG_172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t="11414" r="1270" b="8956"/>
          <a:stretch/>
        </p:blipFill>
        <p:spPr bwMode="auto">
          <a:xfrm rot="16200000">
            <a:off x="2191748" y="404298"/>
            <a:ext cx="5175238" cy="430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283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C:\Users\USER\Documents\Tencent Files\380760313\FileRecv\MobileFile\IMG_172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" t="19787" r="2740"/>
          <a:stretch/>
        </p:blipFill>
        <p:spPr bwMode="auto">
          <a:xfrm>
            <a:off x="1835696" y="103039"/>
            <a:ext cx="5688632" cy="484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045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C:\Users\USER\Documents\Tencent Files\380760313\FileRecv\MobileFile\IMG_17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0" t="3346"/>
          <a:stretch/>
        </p:blipFill>
        <p:spPr bwMode="auto">
          <a:xfrm rot="16200000">
            <a:off x="3454872" y="-1499247"/>
            <a:ext cx="2914275" cy="84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882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C:\Users\USER\Documents\Tencent Files\380760313\FileRecv\MobileFile\IMG_171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13" b="60107"/>
          <a:stretch/>
        </p:blipFill>
        <p:spPr bwMode="auto">
          <a:xfrm>
            <a:off x="938411" y="1635646"/>
            <a:ext cx="8181181" cy="19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875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 descr="C:\Users\USER\Documents\Tencent Files\380760313\FileRecv\MobileFile\IMG_171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1" b="43440"/>
          <a:stretch/>
        </p:blipFill>
        <p:spPr bwMode="auto">
          <a:xfrm>
            <a:off x="683568" y="1131590"/>
            <a:ext cx="7446865" cy="242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691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C:\Users\USER\Documents\Tencent Files\380760313\FileRecv\MobileFile\IMG_17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5" b="52926"/>
          <a:stretch/>
        </p:blipFill>
        <p:spPr bwMode="auto">
          <a:xfrm>
            <a:off x="251520" y="699542"/>
            <a:ext cx="8712968" cy="277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421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 descr="C:\Users\USER\Documents\Tencent Files\380760313\FileRecv\MobileFile\IMG_17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13" b="69101"/>
          <a:stretch/>
        </p:blipFill>
        <p:spPr bwMode="auto">
          <a:xfrm>
            <a:off x="469132" y="1309847"/>
            <a:ext cx="8640960" cy="88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227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C:\Users\USER\Documents\Tencent Files\380760313\FileRecv\MobileFile\IMG_17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18" b="43176"/>
          <a:stretch/>
        </p:blipFill>
        <p:spPr bwMode="auto">
          <a:xfrm>
            <a:off x="0" y="1131590"/>
            <a:ext cx="8382969" cy="202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674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ocuments\Tencent Files\380760313\FileRecv\MobileFile\IMG_171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" b="37620"/>
          <a:stretch/>
        </p:blipFill>
        <p:spPr bwMode="auto">
          <a:xfrm>
            <a:off x="467544" y="12354"/>
            <a:ext cx="8166945" cy="481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044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USER\Documents\Tencent Files\380760313\FileRecv\MobileFile\IMG_171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84" b="27408"/>
          <a:stretch/>
        </p:blipFill>
        <p:spPr bwMode="auto">
          <a:xfrm>
            <a:off x="0" y="1028701"/>
            <a:ext cx="8598993" cy="235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56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Users\USER\Documents\Tencent Files\380760313\FileRecv\MobileFile\IMG_171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b="42250"/>
          <a:stretch/>
        </p:blipFill>
        <p:spPr bwMode="auto">
          <a:xfrm>
            <a:off x="539552" y="1413755"/>
            <a:ext cx="8288832" cy="160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193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:\Users\USER\Documents\Tencent Files\380760313\FileRecv\MobileFile\IMG_172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4" b="35636"/>
          <a:stretch/>
        </p:blipFill>
        <p:spPr bwMode="auto">
          <a:xfrm>
            <a:off x="580503" y="1203599"/>
            <a:ext cx="8563497" cy="278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554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:\Users\USER\Documents\Tencent Files\380760313\FileRecv\MobileFile\IMG_172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6" b="42514"/>
          <a:stretch/>
        </p:blipFill>
        <p:spPr bwMode="auto">
          <a:xfrm>
            <a:off x="467544" y="987574"/>
            <a:ext cx="7950920" cy="314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070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:\Users\USER\Documents\Tencent Files\380760313\FileRecv\MobileFile\IMG_172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8" b="23996"/>
          <a:stretch/>
        </p:blipFill>
        <p:spPr bwMode="auto">
          <a:xfrm>
            <a:off x="683568" y="483518"/>
            <a:ext cx="6870801" cy="378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275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C:\Users\USER\Documents\Tencent Files\380760313\FileRecv\MobileFile\IMG_172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1" b="32593"/>
          <a:stretch/>
        </p:blipFill>
        <p:spPr bwMode="auto">
          <a:xfrm>
            <a:off x="149471" y="267494"/>
            <a:ext cx="8526985" cy="473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246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C:\Users\USER\Documents\Tencent Files\380760313\FileRecv\MobileFile\IMG_172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45" b="34446"/>
          <a:stretch/>
        </p:blipFill>
        <p:spPr bwMode="auto">
          <a:xfrm>
            <a:off x="539552" y="555526"/>
            <a:ext cx="7590881" cy="339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7925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暗香扑面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20</TotalTime>
  <Words>53</Words>
  <Application>Microsoft Office PowerPoint</Application>
  <PresentationFormat>全屏显示(16:9)</PresentationFormat>
  <Paragraphs>31</Paragraphs>
  <Slides>16</Slides>
  <Notes>16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暗香扑面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3</cp:revision>
  <dcterms:created xsi:type="dcterms:W3CDTF">2016-09-12T07:28:01Z</dcterms:created>
  <dcterms:modified xsi:type="dcterms:W3CDTF">2016-09-12T07:48:48Z</dcterms:modified>
</cp:coreProperties>
</file>